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2" r:id="rId6"/>
    <p:sldId id="261" r:id="rId7"/>
    <p:sldId id="257"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FEFEEC-2A44-4374-BE57-FF3E2FDF8434}" v="27" dt="2023-05-17T03:14:43.2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owen Ji" userId="e2d47b65-d02a-433c-9f17-d90a07ac3b47" providerId="ADAL" clId="{56FEFEEC-2A44-4374-BE57-FF3E2FDF8434}"/>
    <pc:docChg chg="undo custSel addSld delSld modSld">
      <pc:chgData name="Haowen Ji" userId="e2d47b65-d02a-433c-9f17-d90a07ac3b47" providerId="ADAL" clId="{56FEFEEC-2A44-4374-BE57-FF3E2FDF8434}" dt="2023-05-17T03:14:44.248" v="3917" actId="20577"/>
      <pc:docMkLst>
        <pc:docMk/>
      </pc:docMkLst>
      <pc:sldChg chg="modSp mod">
        <pc:chgData name="Haowen Ji" userId="e2d47b65-d02a-433c-9f17-d90a07ac3b47" providerId="ADAL" clId="{56FEFEEC-2A44-4374-BE57-FF3E2FDF8434}" dt="2023-05-17T03:14:44.248" v="3917" actId="20577"/>
        <pc:sldMkLst>
          <pc:docMk/>
          <pc:sldMk cId="1275752195" sldId="256"/>
        </pc:sldMkLst>
        <pc:spChg chg="mod">
          <ac:chgData name="Haowen Ji" userId="e2d47b65-d02a-433c-9f17-d90a07ac3b47" providerId="ADAL" clId="{56FEFEEC-2A44-4374-BE57-FF3E2FDF8434}" dt="2023-05-17T03:14:44.248" v="3917" actId="20577"/>
          <ac:spMkLst>
            <pc:docMk/>
            <pc:sldMk cId="1275752195" sldId="256"/>
            <ac:spMk id="2" creationId="{8C7D5A28-068F-0451-14CB-437C798F3B6F}"/>
          </ac:spMkLst>
        </pc:spChg>
      </pc:sldChg>
      <pc:sldChg chg="modSp mod">
        <pc:chgData name="Haowen Ji" userId="e2d47b65-d02a-433c-9f17-d90a07ac3b47" providerId="ADAL" clId="{56FEFEEC-2A44-4374-BE57-FF3E2FDF8434}" dt="2023-05-17T01:51:13.598" v="3136" actId="20577"/>
        <pc:sldMkLst>
          <pc:docMk/>
          <pc:sldMk cId="1362889745" sldId="257"/>
        </pc:sldMkLst>
        <pc:spChg chg="mod">
          <ac:chgData name="Haowen Ji" userId="e2d47b65-d02a-433c-9f17-d90a07ac3b47" providerId="ADAL" clId="{56FEFEEC-2A44-4374-BE57-FF3E2FDF8434}" dt="2023-05-17T00:32:28.869" v="28" actId="14100"/>
          <ac:spMkLst>
            <pc:docMk/>
            <pc:sldMk cId="1362889745" sldId="257"/>
            <ac:spMk id="2" creationId="{3735D6FF-9BC3-AB1A-2DEA-400AB3786CC9}"/>
          </ac:spMkLst>
        </pc:spChg>
        <pc:spChg chg="mod">
          <ac:chgData name="Haowen Ji" userId="e2d47b65-d02a-433c-9f17-d90a07ac3b47" providerId="ADAL" clId="{56FEFEEC-2A44-4374-BE57-FF3E2FDF8434}" dt="2023-05-17T01:51:13.598" v="3136" actId="20577"/>
          <ac:spMkLst>
            <pc:docMk/>
            <pc:sldMk cId="1362889745" sldId="257"/>
            <ac:spMk id="3" creationId="{ADBBDEDD-C177-CFF2-4FD4-8265AF0C0AE2}"/>
          </ac:spMkLst>
        </pc:spChg>
      </pc:sldChg>
      <pc:sldChg chg="addSp delSp modSp mod">
        <pc:chgData name="Haowen Ji" userId="e2d47b65-d02a-433c-9f17-d90a07ac3b47" providerId="ADAL" clId="{56FEFEEC-2A44-4374-BE57-FF3E2FDF8434}" dt="2023-05-17T02:19:03.234" v="3906" actId="1076"/>
        <pc:sldMkLst>
          <pc:docMk/>
          <pc:sldMk cId="52959403" sldId="258"/>
        </pc:sldMkLst>
        <pc:spChg chg="mod">
          <ac:chgData name="Haowen Ji" userId="e2d47b65-d02a-433c-9f17-d90a07ac3b47" providerId="ADAL" clId="{56FEFEEC-2A44-4374-BE57-FF3E2FDF8434}" dt="2023-05-17T00:31:20.022" v="4" actId="404"/>
          <ac:spMkLst>
            <pc:docMk/>
            <pc:sldMk cId="52959403" sldId="258"/>
            <ac:spMk id="2" creationId="{6D12D812-3E46-FD28-A253-1009975266D1}"/>
          </ac:spMkLst>
        </pc:spChg>
        <pc:spChg chg="add mod">
          <ac:chgData name="Haowen Ji" userId="e2d47b65-d02a-433c-9f17-d90a07ac3b47" providerId="ADAL" clId="{56FEFEEC-2A44-4374-BE57-FF3E2FDF8434}" dt="2023-05-17T00:48:40.005" v="905" actId="1076"/>
          <ac:spMkLst>
            <pc:docMk/>
            <pc:sldMk cId="52959403" sldId="258"/>
            <ac:spMk id="4" creationId="{A7A3610C-F162-188D-991B-CC0BD1BCF736}"/>
          </ac:spMkLst>
        </pc:spChg>
        <pc:spChg chg="add mod">
          <ac:chgData name="Haowen Ji" userId="e2d47b65-d02a-433c-9f17-d90a07ac3b47" providerId="ADAL" clId="{56FEFEEC-2A44-4374-BE57-FF3E2FDF8434}" dt="2023-05-17T00:53:12.421" v="1182" actId="20577"/>
          <ac:spMkLst>
            <pc:docMk/>
            <pc:sldMk cId="52959403" sldId="258"/>
            <ac:spMk id="5" creationId="{50111ABB-9668-C943-3FB9-F9034256F098}"/>
          </ac:spMkLst>
        </pc:spChg>
        <pc:spChg chg="add mod">
          <ac:chgData name="Haowen Ji" userId="e2d47b65-d02a-433c-9f17-d90a07ac3b47" providerId="ADAL" clId="{56FEFEEC-2A44-4374-BE57-FF3E2FDF8434}" dt="2023-05-17T02:19:03.234" v="3906" actId="1076"/>
          <ac:spMkLst>
            <pc:docMk/>
            <pc:sldMk cId="52959403" sldId="258"/>
            <ac:spMk id="9" creationId="{3BB380B1-E18B-E094-2405-3BA37C298BE9}"/>
          </ac:spMkLst>
        </pc:spChg>
        <pc:picChg chg="mod">
          <ac:chgData name="Haowen Ji" userId="e2d47b65-d02a-433c-9f17-d90a07ac3b47" providerId="ADAL" clId="{56FEFEEC-2A44-4374-BE57-FF3E2FDF8434}" dt="2023-05-17T02:19:00.379" v="3904" actId="1076"/>
          <ac:picMkLst>
            <pc:docMk/>
            <pc:sldMk cId="52959403" sldId="258"/>
            <ac:picMk id="7" creationId="{18DBEC4A-415A-8045-F15F-9FD20F5667B4}"/>
          </ac:picMkLst>
        </pc:picChg>
        <pc:picChg chg="add mod">
          <ac:chgData name="Haowen Ji" userId="e2d47b65-d02a-433c-9f17-d90a07ac3b47" providerId="ADAL" clId="{56FEFEEC-2A44-4374-BE57-FF3E2FDF8434}" dt="2023-05-17T02:19:01.114" v="3905" actId="1076"/>
          <ac:picMkLst>
            <pc:docMk/>
            <pc:sldMk cId="52959403" sldId="258"/>
            <ac:picMk id="8" creationId="{17A6ED75-9AD1-66C2-2D2D-2CA3294D00FD}"/>
          </ac:picMkLst>
        </pc:picChg>
        <pc:picChg chg="add del mod">
          <ac:chgData name="Haowen Ji" userId="e2d47b65-d02a-433c-9f17-d90a07ac3b47" providerId="ADAL" clId="{56FEFEEC-2A44-4374-BE57-FF3E2FDF8434}" dt="2023-05-17T01:04:17.413" v="1188" actId="478"/>
          <ac:picMkLst>
            <pc:docMk/>
            <pc:sldMk cId="52959403" sldId="258"/>
            <ac:picMk id="1026" creationId="{8389D10D-7FD6-51DA-97F1-6E3FEEDB0BD5}"/>
          </ac:picMkLst>
        </pc:picChg>
      </pc:sldChg>
      <pc:sldChg chg="addSp modSp mod">
        <pc:chgData name="Haowen Ji" userId="e2d47b65-d02a-433c-9f17-d90a07ac3b47" providerId="ADAL" clId="{56FEFEEC-2A44-4374-BE57-FF3E2FDF8434}" dt="2023-05-17T01:14:35.935" v="1887" actId="20577"/>
        <pc:sldMkLst>
          <pc:docMk/>
          <pc:sldMk cId="594654640" sldId="259"/>
        </pc:sldMkLst>
        <pc:spChg chg="mod">
          <ac:chgData name="Haowen Ji" userId="e2d47b65-d02a-433c-9f17-d90a07ac3b47" providerId="ADAL" clId="{56FEFEEC-2A44-4374-BE57-FF3E2FDF8434}" dt="2023-05-17T00:31:26.925" v="10" actId="403"/>
          <ac:spMkLst>
            <pc:docMk/>
            <pc:sldMk cId="594654640" sldId="259"/>
            <ac:spMk id="2" creationId="{735FD386-9C5C-8340-10AE-03623CEE91EB}"/>
          </ac:spMkLst>
        </pc:spChg>
        <pc:spChg chg="mod">
          <ac:chgData name="Haowen Ji" userId="e2d47b65-d02a-433c-9f17-d90a07ac3b47" providerId="ADAL" clId="{56FEFEEC-2A44-4374-BE57-FF3E2FDF8434}" dt="2023-05-17T01:14:35.935" v="1887" actId="20577"/>
          <ac:spMkLst>
            <pc:docMk/>
            <pc:sldMk cId="594654640" sldId="259"/>
            <ac:spMk id="3" creationId="{82CEBFBA-78B4-2C6A-336D-1E58771BF15B}"/>
          </ac:spMkLst>
        </pc:spChg>
        <pc:picChg chg="add mod">
          <ac:chgData name="Haowen Ji" userId="e2d47b65-d02a-433c-9f17-d90a07ac3b47" providerId="ADAL" clId="{56FEFEEC-2A44-4374-BE57-FF3E2FDF8434}" dt="2023-05-17T01:09:59.215" v="1346" actId="1076"/>
          <ac:picMkLst>
            <pc:docMk/>
            <pc:sldMk cId="594654640" sldId="259"/>
            <ac:picMk id="5" creationId="{36B7DBDB-B1F7-2760-72D6-F45796E52FAD}"/>
          </ac:picMkLst>
        </pc:picChg>
      </pc:sldChg>
      <pc:sldChg chg="addSp modSp mod">
        <pc:chgData name="Haowen Ji" userId="e2d47b65-d02a-433c-9f17-d90a07ac3b47" providerId="ADAL" clId="{56FEFEEC-2A44-4374-BE57-FF3E2FDF8434}" dt="2023-05-17T01:26:13.846" v="2248" actId="20577"/>
        <pc:sldMkLst>
          <pc:docMk/>
          <pc:sldMk cId="1817983753" sldId="260"/>
        </pc:sldMkLst>
        <pc:spChg chg="mod">
          <ac:chgData name="Haowen Ji" userId="e2d47b65-d02a-433c-9f17-d90a07ac3b47" providerId="ADAL" clId="{56FEFEEC-2A44-4374-BE57-FF3E2FDF8434}" dt="2023-05-17T01:14:54.119" v="1888" actId="14100"/>
          <ac:spMkLst>
            <pc:docMk/>
            <pc:sldMk cId="1817983753" sldId="260"/>
            <ac:spMk id="2" creationId="{21DF55AB-ED70-5EAE-309F-4B912F58E584}"/>
          </ac:spMkLst>
        </pc:spChg>
        <pc:spChg chg="mod">
          <ac:chgData name="Haowen Ji" userId="e2d47b65-d02a-433c-9f17-d90a07ac3b47" providerId="ADAL" clId="{56FEFEEC-2A44-4374-BE57-FF3E2FDF8434}" dt="2023-05-17T01:26:13.846" v="2248" actId="20577"/>
          <ac:spMkLst>
            <pc:docMk/>
            <pc:sldMk cId="1817983753" sldId="260"/>
            <ac:spMk id="3" creationId="{ACED8504-3F5B-8EEF-2275-EFBF6281C8C0}"/>
          </ac:spMkLst>
        </pc:spChg>
        <pc:picChg chg="add mod">
          <ac:chgData name="Haowen Ji" userId="e2d47b65-d02a-433c-9f17-d90a07ac3b47" providerId="ADAL" clId="{56FEFEEC-2A44-4374-BE57-FF3E2FDF8434}" dt="2023-05-17T01:15:05.439" v="1893" actId="1076"/>
          <ac:picMkLst>
            <pc:docMk/>
            <pc:sldMk cId="1817983753" sldId="260"/>
            <ac:picMk id="5" creationId="{E6F3345C-4818-307C-1771-3B9D328C6E78}"/>
          </ac:picMkLst>
        </pc:picChg>
        <pc:picChg chg="add mod">
          <ac:chgData name="Haowen Ji" userId="e2d47b65-d02a-433c-9f17-d90a07ac3b47" providerId="ADAL" clId="{56FEFEEC-2A44-4374-BE57-FF3E2FDF8434}" dt="2023-05-17T01:24:54.103" v="2075" actId="1076"/>
          <ac:picMkLst>
            <pc:docMk/>
            <pc:sldMk cId="1817983753" sldId="260"/>
            <ac:picMk id="7" creationId="{DB4CF038-0AF2-B2DB-21BC-B554E923688C}"/>
          </ac:picMkLst>
        </pc:picChg>
      </pc:sldChg>
      <pc:sldChg chg="addSp delSp modSp mod">
        <pc:chgData name="Haowen Ji" userId="e2d47b65-d02a-433c-9f17-d90a07ac3b47" providerId="ADAL" clId="{56FEFEEC-2A44-4374-BE57-FF3E2FDF8434}" dt="2023-05-17T02:17:53.447" v="3898" actId="207"/>
        <pc:sldMkLst>
          <pc:docMk/>
          <pc:sldMk cId="1197083700" sldId="261"/>
        </pc:sldMkLst>
        <pc:spChg chg="mod">
          <ac:chgData name="Haowen Ji" userId="e2d47b65-d02a-433c-9f17-d90a07ac3b47" providerId="ADAL" clId="{56FEFEEC-2A44-4374-BE57-FF3E2FDF8434}" dt="2023-05-17T01:58:01.838" v="3202" actId="20577"/>
          <ac:spMkLst>
            <pc:docMk/>
            <pc:sldMk cId="1197083700" sldId="261"/>
            <ac:spMk id="2" creationId="{9A643E52-AD84-21ED-D667-DD335263095A}"/>
          </ac:spMkLst>
        </pc:spChg>
        <pc:spChg chg="mod">
          <ac:chgData name="Haowen Ji" userId="e2d47b65-d02a-433c-9f17-d90a07ac3b47" providerId="ADAL" clId="{56FEFEEC-2A44-4374-BE57-FF3E2FDF8434}" dt="2023-05-17T02:08:56.335" v="3870" actId="20577"/>
          <ac:spMkLst>
            <pc:docMk/>
            <pc:sldMk cId="1197083700" sldId="261"/>
            <ac:spMk id="3" creationId="{5CCF5330-17A2-D222-BC42-0B17795C7551}"/>
          </ac:spMkLst>
        </pc:spChg>
        <pc:spChg chg="add mod">
          <ac:chgData name="Haowen Ji" userId="e2d47b65-d02a-433c-9f17-d90a07ac3b47" providerId="ADAL" clId="{56FEFEEC-2A44-4374-BE57-FF3E2FDF8434}" dt="2023-05-17T02:17:19.033" v="3880" actId="1076"/>
          <ac:spMkLst>
            <pc:docMk/>
            <pc:sldMk cId="1197083700" sldId="261"/>
            <ac:spMk id="4" creationId="{88D567D8-76C9-DA0C-21A4-95B2AFA631EB}"/>
          </ac:spMkLst>
        </pc:spChg>
        <pc:spChg chg="add mod">
          <ac:chgData name="Haowen Ji" userId="e2d47b65-d02a-433c-9f17-d90a07ac3b47" providerId="ADAL" clId="{56FEFEEC-2A44-4374-BE57-FF3E2FDF8434}" dt="2023-05-17T02:17:53.447" v="3898" actId="207"/>
          <ac:spMkLst>
            <pc:docMk/>
            <pc:sldMk cId="1197083700" sldId="261"/>
            <ac:spMk id="5" creationId="{F7D13BFC-3062-99C0-8A06-6A71D4CB880C}"/>
          </ac:spMkLst>
        </pc:spChg>
        <pc:picChg chg="add del mod">
          <ac:chgData name="Haowen Ji" userId="e2d47b65-d02a-433c-9f17-d90a07ac3b47" providerId="ADAL" clId="{56FEFEEC-2A44-4374-BE57-FF3E2FDF8434}" dt="2023-05-17T02:09:22.220" v="3874" actId="478"/>
          <ac:picMkLst>
            <pc:docMk/>
            <pc:sldMk cId="1197083700" sldId="261"/>
            <ac:picMk id="1026" creationId="{B5AB7329-7799-8B58-CCB0-63E80D9FE47D}"/>
          </ac:picMkLst>
        </pc:picChg>
        <pc:picChg chg="add mod">
          <ac:chgData name="Haowen Ji" userId="e2d47b65-d02a-433c-9f17-d90a07ac3b47" providerId="ADAL" clId="{56FEFEEC-2A44-4374-BE57-FF3E2FDF8434}" dt="2023-05-17T02:17:23.217" v="3883" actId="1076"/>
          <ac:picMkLst>
            <pc:docMk/>
            <pc:sldMk cId="1197083700" sldId="261"/>
            <ac:picMk id="1028" creationId="{22B6F51D-A400-8476-A28F-F47D6662FBB1}"/>
          </ac:picMkLst>
        </pc:picChg>
      </pc:sldChg>
      <pc:sldChg chg="addSp modSp new mod">
        <pc:chgData name="Haowen Ji" userId="e2d47b65-d02a-433c-9f17-d90a07ac3b47" providerId="ADAL" clId="{56FEFEEC-2A44-4374-BE57-FF3E2FDF8434}" dt="2023-05-17T01:48:22.083" v="2663" actId="1076"/>
        <pc:sldMkLst>
          <pc:docMk/>
          <pc:sldMk cId="75229861" sldId="262"/>
        </pc:sldMkLst>
        <pc:spChg chg="mod">
          <ac:chgData name="Haowen Ji" userId="e2d47b65-d02a-433c-9f17-d90a07ac3b47" providerId="ADAL" clId="{56FEFEEC-2A44-4374-BE57-FF3E2FDF8434}" dt="2023-05-17T00:44:19.686" v="623" actId="404"/>
          <ac:spMkLst>
            <pc:docMk/>
            <pc:sldMk cId="75229861" sldId="262"/>
            <ac:spMk id="2" creationId="{C8E620FC-1291-1365-5AD1-AF2289670669}"/>
          </ac:spMkLst>
        </pc:spChg>
        <pc:spChg chg="mod">
          <ac:chgData name="Haowen Ji" userId="e2d47b65-d02a-433c-9f17-d90a07ac3b47" providerId="ADAL" clId="{56FEFEEC-2A44-4374-BE57-FF3E2FDF8434}" dt="2023-05-17T01:48:18.795" v="2662" actId="20577"/>
          <ac:spMkLst>
            <pc:docMk/>
            <pc:sldMk cId="75229861" sldId="262"/>
            <ac:spMk id="3" creationId="{B9B73A49-117F-E993-023B-DD0DA2988B1A}"/>
          </ac:spMkLst>
        </pc:spChg>
        <pc:picChg chg="add mod">
          <ac:chgData name="Haowen Ji" userId="e2d47b65-d02a-433c-9f17-d90a07ac3b47" providerId="ADAL" clId="{56FEFEEC-2A44-4374-BE57-FF3E2FDF8434}" dt="2023-05-17T01:26:40.319" v="2253" actId="1076"/>
          <ac:picMkLst>
            <pc:docMk/>
            <pc:sldMk cId="75229861" sldId="262"/>
            <ac:picMk id="5" creationId="{243D86C9-DA82-6E61-57C4-39F19D753659}"/>
          </ac:picMkLst>
        </pc:picChg>
        <pc:picChg chg="add mod">
          <ac:chgData name="Haowen Ji" userId="e2d47b65-d02a-433c-9f17-d90a07ac3b47" providerId="ADAL" clId="{56FEFEEC-2A44-4374-BE57-FF3E2FDF8434}" dt="2023-05-17T01:48:22.083" v="2663" actId="1076"/>
          <ac:picMkLst>
            <pc:docMk/>
            <pc:sldMk cId="75229861" sldId="262"/>
            <ac:picMk id="7" creationId="{16C741B0-10A1-E985-2D1E-2B42FB05DD99}"/>
          </ac:picMkLst>
        </pc:picChg>
      </pc:sldChg>
      <pc:sldChg chg="modSp del mod">
        <pc:chgData name="Haowen Ji" userId="e2d47b65-d02a-433c-9f17-d90a07ac3b47" providerId="ADAL" clId="{56FEFEEC-2A44-4374-BE57-FF3E2FDF8434}" dt="2023-05-17T00:32:19.762" v="23" actId="2696"/>
        <pc:sldMkLst>
          <pc:docMk/>
          <pc:sldMk cId="1522842994" sldId="262"/>
        </pc:sldMkLst>
        <pc:spChg chg="mod">
          <ac:chgData name="Haowen Ji" userId="e2d47b65-d02a-433c-9f17-d90a07ac3b47" providerId="ADAL" clId="{56FEFEEC-2A44-4374-BE57-FF3E2FDF8434}" dt="2023-05-17T00:32:12.066" v="16" actId="21"/>
          <ac:spMkLst>
            <pc:docMk/>
            <pc:sldMk cId="1522842994" sldId="262"/>
            <ac:spMk id="2" creationId="{66791ED8-BC49-F431-4125-55E841D2CC1F}"/>
          </ac:spMkLst>
        </pc:spChg>
      </pc:sldChg>
    </pc:docChg>
  </pc:docChgLst>
</pc:chgInfo>
</file>

<file path=ppt/media/image1.png>
</file>

<file path=ppt/media/image10.jpeg>
</file>

<file path=ppt/media/image2.png>
</file>

<file path=ppt/media/image3.sv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43353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905229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063215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090787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5/17/2023</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11607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88567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76605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18274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747735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825073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5/17/2023</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651625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lIns="109728" tIns="109728" rIns="109728" bIns="91440" anchor="t"/>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lIns="109728" tIns="109728" rIns="109728" bIns="9144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lIns="109728" tIns="109728" rIns="109728" bIns="91440" anchor="ctr"/>
          <a:lstStyle>
            <a:lvl1pPr algn="r">
              <a:defRPr sz="1000" cap="none" spc="100" baseline="0">
                <a:solidFill>
                  <a:schemeClr val="tx1"/>
                </a:solidFill>
              </a:defRPr>
            </a:lvl1pPr>
          </a:lstStyle>
          <a:p>
            <a:pPr algn="r"/>
            <a:fld id="{7CF0BCE0-945C-4FDF-95A1-2149B1FF5B83}" type="datetimeFigureOut">
              <a:rPr lang="en-US" smtClean="0"/>
              <a:pPr algn="r"/>
              <a:t>5/17/2023</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lIns="109728" tIns="109728" rIns="109728" bIns="9144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999692786"/>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6000" kern="1200" spc="1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2000" kern="1200" spc="10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2000" kern="1200" spc="10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2000" kern="1200" spc="10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2000" kern="1200" spc="10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2000" kern="1200" spc="1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视频 3" descr="Football Ball Hitting The Net Goal">
            <a:extLst>
              <a:ext uri="{FF2B5EF4-FFF2-40B4-BE49-F238E27FC236}">
                <a16:creationId xmlns:a16="http://schemas.microsoft.com/office/drawing/2014/main" id="{205C1899-E9D4-CAAE-F5E5-B40FE70C43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90" r="1" b="1"/>
          <a:stretch/>
        </p:blipFill>
        <p:spPr>
          <a:xfrm>
            <a:off x="-688" y="-4"/>
            <a:ext cx="12192687" cy="6858000"/>
          </a:xfrm>
          <a:prstGeom prst="rect">
            <a:avLst/>
          </a:prstGeom>
        </p:spPr>
      </p:pic>
      <p:grpSp>
        <p:nvGrpSpPr>
          <p:cNvPr id="9" name="Group 8">
            <a:extLst>
              <a:ext uri="{FF2B5EF4-FFF2-40B4-BE49-F238E27FC236}">
                <a16:creationId xmlns:a16="http://schemas.microsoft.com/office/drawing/2014/main" id="{5697E9DF-ECF5-4EA6-8E3F-160752B889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101" y="549274"/>
            <a:ext cx="12268203" cy="6308725"/>
            <a:chOff x="-38101" y="549274"/>
            <a:chExt cx="12268203" cy="6308725"/>
          </a:xfrm>
        </p:grpSpPr>
        <p:sp>
          <p:nvSpPr>
            <p:cNvPr id="10" name="Rectangle 9">
              <a:extLst>
                <a:ext uri="{FF2B5EF4-FFF2-40B4-BE49-F238E27FC236}">
                  <a16:creationId xmlns:a16="http://schemas.microsoft.com/office/drawing/2014/main" id="{1DCAAB57-774B-4C3C-B2E2-9BA998704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6096001" y="549274"/>
              <a:ext cx="6096599"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7069F6E5-0E1F-4324-B525-E896EE983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00" y="549274"/>
              <a:ext cx="6096598"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FDAFA65F-5ED6-4A79-9C73-A1DE583C1A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1" y="1990722"/>
              <a:ext cx="12268200" cy="4867276"/>
              <a:chOff x="3" y="1"/>
              <a:chExt cx="12268200" cy="4867276"/>
            </a:xfrm>
          </p:grpSpPr>
          <p:sp>
            <p:nvSpPr>
              <p:cNvPr id="19" name="Rectangle 18">
                <a:extLst>
                  <a:ext uri="{FF2B5EF4-FFF2-40B4-BE49-F238E27FC236}">
                    <a16:creationId xmlns:a16="http://schemas.microsoft.com/office/drawing/2014/main" id="{ED04940F-1A28-47CA-BC85-5D0FA90768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633687" y="-633138"/>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F2264D0-1772-4B5C-A1F5-C000597317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6767787" y="-633683"/>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926BB5ED-C44B-4E3E-9A5D-18228C0199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4" y="3091890"/>
              <a:ext cx="9515473" cy="3766109"/>
              <a:chOff x="2676525" y="0"/>
              <a:chExt cx="9515473" cy="3766109"/>
            </a:xfrm>
          </p:grpSpPr>
          <p:sp>
            <p:nvSpPr>
              <p:cNvPr id="17" name="Rectangle 16">
                <a:extLst>
                  <a:ext uri="{FF2B5EF4-FFF2-40B4-BE49-F238E27FC236}">
                    <a16:creationId xmlns:a16="http://schemas.microsoft.com/office/drawing/2014/main" id="{DD5A1916-1815-43F3-8E57-A5AD558BCA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4262"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C758D1E-62C7-4EF3-824F-C2542D216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676525"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3A3AF6C1-825F-437D-BED2-DEF267D06F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714629" y="3091890"/>
              <a:ext cx="9515473" cy="3766109"/>
              <a:chOff x="0" y="0"/>
              <a:chExt cx="9515473" cy="3766109"/>
            </a:xfrm>
          </p:grpSpPr>
          <p:sp>
            <p:nvSpPr>
              <p:cNvPr id="15" name="Rectangle 14">
                <a:extLst>
                  <a:ext uri="{FF2B5EF4-FFF2-40B4-BE49-F238E27FC236}">
                    <a16:creationId xmlns:a16="http://schemas.microsoft.com/office/drawing/2014/main" id="{0E518F14-B231-4186-ADC0-8339580E8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57737"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5A3C29F-2140-4EC1-B779-7A8D725B7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 name="标题 1">
            <a:extLst>
              <a:ext uri="{FF2B5EF4-FFF2-40B4-BE49-F238E27FC236}">
                <a16:creationId xmlns:a16="http://schemas.microsoft.com/office/drawing/2014/main" id="{8C7D5A28-068F-0451-14CB-437C798F3B6F}"/>
              </a:ext>
            </a:extLst>
          </p:cNvPr>
          <p:cNvSpPr>
            <a:spLocks noGrp="1"/>
          </p:cNvSpPr>
          <p:nvPr>
            <p:ph type="ctrTitle"/>
          </p:nvPr>
        </p:nvSpPr>
        <p:spPr>
          <a:xfrm>
            <a:off x="1487487" y="3574474"/>
            <a:ext cx="9217026" cy="1963796"/>
          </a:xfrm>
        </p:spPr>
        <p:txBody>
          <a:bodyPr>
            <a:normAutofit/>
          </a:bodyPr>
          <a:lstStyle/>
          <a:p>
            <a:pPr algn="ctr">
              <a:lnSpc>
                <a:spcPct val="90000"/>
              </a:lnSpc>
            </a:pPr>
            <a:r>
              <a:rPr lang="en-US" altLang="zh-CN" sz="4400" dirty="0">
                <a:solidFill>
                  <a:srgbClr val="FFFFFF"/>
                </a:solidFill>
              </a:rPr>
              <a:t>Penalty</a:t>
            </a:r>
            <a:r>
              <a:rPr lang="en-US" altLang="zh-CN" sz="4000" dirty="0">
                <a:solidFill>
                  <a:srgbClr val="FFFFFF"/>
                </a:solidFill>
              </a:rPr>
              <a:t> Kick Game</a:t>
            </a:r>
            <a:br>
              <a:rPr lang="en-US" altLang="zh-CN" sz="3200" dirty="0">
                <a:solidFill>
                  <a:srgbClr val="FFFFFF"/>
                </a:solidFill>
              </a:rPr>
            </a:br>
            <a:r>
              <a:rPr lang="en-US" altLang="zh-CN" sz="2400" dirty="0">
                <a:solidFill>
                  <a:srgbClr val="FFFFFF"/>
                </a:solidFill>
              </a:rPr>
              <a:t>- from Tian Ji’s Horse Racing to Football Penalty</a:t>
            </a:r>
            <a:endParaRPr lang="zh-CN" altLang="en-US" sz="3200" dirty="0">
              <a:solidFill>
                <a:srgbClr val="FFFFFF"/>
              </a:solidFill>
            </a:endParaRPr>
          </a:p>
        </p:txBody>
      </p:sp>
      <p:sp>
        <p:nvSpPr>
          <p:cNvPr id="3" name="副标题 2">
            <a:extLst>
              <a:ext uri="{FF2B5EF4-FFF2-40B4-BE49-F238E27FC236}">
                <a16:creationId xmlns:a16="http://schemas.microsoft.com/office/drawing/2014/main" id="{27A5BC15-7D85-6A82-126A-986DA9682E53}"/>
              </a:ext>
            </a:extLst>
          </p:cNvPr>
          <p:cNvSpPr>
            <a:spLocks noGrp="1"/>
          </p:cNvSpPr>
          <p:nvPr>
            <p:ph type="subTitle" idx="1"/>
          </p:nvPr>
        </p:nvSpPr>
        <p:spPr>
          <a:xfrm>
            <a:off x="1487488" y="5538271"/>
            <a:ext cx="9155112" cy="861112"/>
          </a:xfrm>
        </p:spPr>
        <p:txBody>
          <a:bodyPr>
            <a:normAutofit/>
          </a:bodyPr>
          <a:lstStyle/>
          <a:p>
            <a:pPr algn="ctr"/>
            <a:r>
              <a:rPr lang="en-US" altLang="zh-CN" sz="1400" dirty="0">
                <a:solidFill>
                  <a:srgbClr val="FFFFFF"/>
                </a:solidFill>
              </a:rPr>
              <a:t>Haowen ji</a:t>
            </a:r>
          </a:p>
          <a:p>
            <a:pPr algn="ctr"/>
            <a:r>
              <a:rPr lang="en-US" altLang="zh-CN" sz="1400" dirty="0">
                <a:solidFill>
                  <a:srgbClr val="FFFFFF"/>
                </a:solidFill>
              </a:rPr>
              <a:t>Econ 206</a:t>
            </a:r>
            <a:endParaRPr lang="zh-CN" altLang="en-US" sz="1400" dirty="0">
              <a:solidFill>
                <a:srgbClr val="FFFFFF"/>
              </a:solidFill>
            </a:endParaRPr>
          </a:p>
        </p:txBody>
      </p:sp>
    </p:spTree>
    <p:extLst>
      <p:ext uri="{BB962C8B-B14F-4D97-AF65-F5344CB8AC3E}">
        <p14:creationId xmlns:p14="http://schemas.microsoft.com/office/powerpoint/2010/main" val="127575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1" name="Rectangle 10">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Oval 12">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4" name="Group 13">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9" name="Rectangle 18">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0" name="Rectangle 19">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5" name="Group 14">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7" name="Rectangle 16">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2" name="Rectangle 21">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24" name="Rectangle 23">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2A745492-95CF-4812-9BF8-F331CCF4E2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27" name="Oval 26">
              <a:extLst>
                <a:ext uri="{FF2B5EF4-FFF2-40B4-BE49-F238E27FC236}">
                  <a16:creationId xmlns:a16="http://schemas.microsoft.com/office/drawing/2014/main" id="{5EBA559C-9528-4DF6-97A9-9F1B15754E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88FD41A-2B00-4751-85D7-9C68D15D6B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97CDAE9A-F5BF-4BA9-B6CE-A87B6A8EC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31" name="Freeform: Shape 30">
            <a:extLst>
              <a:ext uri="{FF2B5EF4-FFF2-40B4-BE49-F238E27FC236}">
                <a16:creationId xmlns:a16="http://schemas.microsoft.com/office/drawing/2014/main" id="{1AE9598F-D7DE-4210-9654-730537624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000" y="1"/>
            <a:ext cx="6858000" cy="6857999"/>
          </a:xfrm>
          <a:custGeom>
            <a:avLst/>
            <a:gdLst>
              <a:gd name="connsiteX0" fmla="*/ 3428961 w 6858000"/>
              <a:gd name="connsiteY0" fmla="*/ 0 h 6857999"/>
              <a:gd name="connsiteX1" fmla="*/ 3429042 w 6858000"/>
              <a:gd name="connsiteY1" fmla="*/ 0 h 6857999"/>
              <a:gd name="connsiteX2" fmla="*/ 3605457 w 6858000"/>
              <a:gd name="connsiteY2" fmla="*/ 4461 h 6857999"/>
              <a:gd name="connsiteX3" fmla="*/ 6858000 w 6858000"/>
              <a:gd name="connsiteY3" fmla="*/ 3429000 h 6857999"/>
              <a:gd name="connsiteX4" fmla="*/ 3429001 w 6858000"/>
              <a:gd name="connsiteY4" fmla="*/ 6857999 h 6857999"/>
              <a:gd name="connsiteX5" fmla="*/ 0 w 6858000"/>
              <a:gd name="connsiteY5" fmla="*/ 3429000 h 6857999"/>
              <a:gd name="connsiteX6" fmla="*/ 3252545 w 6858000"/>
              <a:gd name="connsiteY6" fmla="*/ 44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6857999">
                <a:moveTo>
                  <a:pt x="3428961" y="0"/>
                </a:moveTo>
                <a:lnTo>
                  <a:pt x="3429042" y="0"/>
                </a:lnTo>
                <a:lnTo>
                  <a:pt x="3605457" y="4461"/>
                </a:lnTo>
                <a:cubicBezTo>
                  <a:pt x="5417236" y="96300"/>
                  <a:pt x="6858000" y="1594396"/>
                  <a:pt x="6858000" y="3429000"/>
                </a:cubicBezTo>
                <a:cubicBezTo>
                  <a:pt x="6858000" y="5322784"/>
                  <a:pt x="5322784" y="6857999"/>
                  <a:pt x="3429001" y="6857999"/>
                </a:cubicBezTo>
                <a:cubicBezTo>
                  <a:pt x="1535216" y="6857999"/>
                  <a:pt x="0" y="5322784"/>
                  <a:pt x="0" y="3429000"/>
                </a:cubicBezTo>
                <a:cubicBezTo>
                  <a:pt x="0" y="1594396"/>
                  <a:pt x="1440765" y="96300"/>
                  <a:pt x="3252545" y="4461"/>
                </a:cubicBezTo>
                <a:close/>
              </a:path>
            </a:pathLst>
          </a:custGeom>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标题 1">
            <a:extLst>
              <a:ext uri="{FF2B5EF4-FFF2-40B4-BE49-F238E27FC236}">
                <a16:creationId xmlns:a16="http://schemas.microsoft.com/office/drawing/2014/main" id="{6D12D812-3E46-FD28-A253-1009975266D1}"/>
              </a:ext>
            </a:extLst>
          </p:cNvPr>
          <p:cNvSpPr>
            <a:spLocks noGrp="1"/>
          </p:cNvSpPr>
          <p:nvPr>
            <p:ph type="title"/>
          </p:nvPr>
        </p:nvSpPr>
        <p:spPr>
          <a:xfrm>
            <a:off x="540000" y="540000"/>
            <a:ext cx="5437187" cy="4792050"/>
          </a:xfrm>
        </p:spPr>
        <p:txBody>
          <a:bodyPr vert="horz" lIns="91440" tIns="45720" rIns="91440" bIns="45720" rtlCol="0" anchor="t">
            <a:normAutofit/>
          </a:bodyPr>
          <a:lstStyle/>
          <a:p>
            <a:pPr>
              <a:lnSpc>
                <a:spcPct val="90000"/>
              </a:lnSpc>
            </a:pPr>
            <a:r>
              <a:rPr lang="en-US" altLang="zh-CN" sz="4000" dirty="0"/>
              <a:t>Background &amp; Motivation</a:t>
            </a:r>
          </a:p>
        </p:txBody>
      </p:sp>
      <p:pic>
        <p:nvPicPr>
          <p:cNvPr id="7" name="Graphic 6" descr="灯泡">
            <a:extLst>
              <a:ext uri="{FF2B5EF4-FFF2-40B4-BE49-F238E27FC236}">
                <a16:creationId xmlns:a16="http://schemas.microsoft.com/office/drawing/2014/main" id="{18DBEC4A-415A-8045-F15F-9FD20F5667B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90429" y="879193"/>
            <a:ext cx="2677481" cy="2677481"/>
          </a:xfrm>
          <a:prstGeom prst="rect">
            <a:avLst/>
          </a:prstGeom>
        </p:spPr>
      </p:pic>
      <p:sp>
        <p:nvSpPr>
          <p:cNvPr id="4" name="文本框 3">
            <a:extLst>
              <a:ext uri="{FF2B5EF4-FFF2-40B4-BE49-F238E27FC236}">
                <a16:creationId xmlns:a16="http://schemas.microsoft.com/office/drawing/2014/main" id="{A7A3610C-F162-188D-991B-CC0BD1BCF736}"/>
              </a:ext>
            </a:extLst>
          </p:cNvPr>
          <p:cNvSpPr txBox="1"/>
          <p:nvPr/>
        </p:nvSpPr>
        <p:spPr>
          <a:xfrm>
            <a:off x="480146" y="3539064"/>
            <a:ext cx="4565684" cy="2893100"/>
          </a:xfrm>
          <a:prstGeom prst="rect">
            <a:avLst/>
          </a:prstGeom>
          <a:noFill/>
        </p:spPr>
        <p:txBody>
          <a:bodyPr wrap="square" rtlCol="0">
            <a:spAutoFit/>
          </a:bodyPr>
          <a:lstStyle/>
          <a:p>
            <a:pPr marL="285750" indent="-285750">
              <a:buFont typeface="Arial" panose="020B0604020202020204" pitchFamily="34" charset="0"/>
              <a:buChar char="•"/>
            </a:pPr>
            <a:r>
              <a:rPr lang="en-US" altLang="zh-CN" sz="1400" dirty="0"/>
              <a:t>The existing research on penalty shoot-outs mainly focuses on the single round of the penalty, instead of the order of the kickers. </a:t>
            </a:r>
          </a:p>
          <a:p>
            <a:pPr marL="285750" indent="-285750">
              <a:buFont typeface="Arial" panose="020B0604020202020204" pitchFamily="34" charset="0"/>
              <a:buChar char="•"/>
            </a:pPr>
            <a:endParaRPr lang="en-US" altLang="zh-CN" sz="1400" dirty="0"/>
          </a:p>
          <a:p>
            <a:pPr marL="285750" indent="-285750">
              <a:buFont typeface="Arial" panose="020B0604020202020204" pitchFamily="34" charset="0"/>
              <a:buChar char="•"/>
            </a:pPr>
            <a:r>
              <a:rPr lang="en-US" altLang="zh-CN" sz="1400" dirty="0"/>
              <a:t>The horse racing story of Tian Ji inspired me with designing the game based on the order</a:t>
            </a:r>
          </a:p>
          <a:p>
            <a:pPr marL="285750" indent="-285750">
              <a:buFont typeface="Arial" panose="020B0604020202020204" pitchFamily="34" charset="0"/>
              <a:buChar char="•"/>
            </a:pPr>
            <a:endParaRPr lang="en-US" altLang="zh-CN" sz="1400" dirty="0"/>
          </a:p>
          <a:p>
            <a:pPr marL="285750" indent="-285750">
              <a:buFont typeface="Arial" panose="020B0604020202020204" pitchFamily="34" charset="0"/>
              <a:buChar char="•"/>
            </a:pPr>
            <a:r>
              <a:rPr lang="en-US" altLang="zh-CN" sz="1400" dirty="0"/>
              <a:t>The Penalty Kick Game explores optimal strategies for weaker teams. By strategically selecting players and considering shooting probabilities, weaker teams can enhance their chances of winning rounds and ultimately the game.</a:t>
            </a:r>
            <a:endParaRPr lang="zh-CN" altLang="en-US" sz="1400" dirty="0"/>
          </a:p>
        </p:txBody>
      </p:sp>
      <p:sp>
        <p:nvSpPr>
          <p:cNvPr id="5" name="文本框 4">
            <a:extLst>
              <a:ext uri="{FF2B5EF4-FFF2-40B4-BE49-F238E27FC236}">
                <a16:creationId xmlns:a16="http://schemas.microsoft.com/office/drawing/2014/main" id="{50111ABB-9668-C943-3FB9-F9034256F098}"/>
              </a:ext>
            </a:extLst>
          </p:cNvPr>
          <p:cNvSpPr txBox="1"/>
          <p:nvPr/>
        </p:nvSpPr>
        <p:spPr>
          <a:xfrm>
            <a:off x="518233" y="1835348"/>
            <a:ext cx="4646055" cy="1384995"/>
          </a:xfrm>
          <a:prstGeom prst="rect">
            <a:avLst/>
          </a:prstGeom>
          <a:noFill/>
        </p:spPr>
        <p:txBody>
          <a:bodyPr wrap="square" rtlCol="0">
            <a:spAutoFit/>
          </a:bodyPr>
          <a:lstStyle/>
          <a:p>
            <a:r>
              <a:rPr lang="en-US" altLang="zh-CN" sz="1200" b="1" dirty="0"/>
              <a:t>Key Terminology:</a:t>
            </a:r>
            <a:r>
              <a:rPr lang="en-US" altLang="zh-CN" sz="1200" dirty="0"/>
              <a:t> Penalty shoot-out is a tie-breaking method in football, to determine the winner of a match that remains undecided after regular play. It involves a series of one-on-one penalty kicks between players and the goalkeeper. The objective is for the attacking player to successfully score a goal by shooting the ball into the net while the goalkeeper tries to prevent it. </a:t>
            </a:r>
            <a:endParaRPr lang="zh-CN" altLang="en-US" sz="1200" dirty="0"/>
          </a:p>
        </p:txBody>
      </p:sp>
      <p:pic>
        <p:nvPicPr>
          <p:cNvPr id="8" name="图片 7">
            <a:extLst>
              <a:ext uri="{FF2B5EF4-FFF2-40B4-BE49-F238E27FC236}">
                <a16:creationId xmlns:a16="http://schemas.microsoft.com/office/drawing/2014/main" id="{17A6ED75-9AD1-66C2-2D2D-2CA3294D00FD}"/>
              </a:ext>
            </a:extLst>
          </p:cNvPr>
          <p:cNvPicPr>
            <a:picLocks noChangeAspect="1"/>
          </p:cNvPicPr>
          <p:nvPr/>
        </p:nvPicPr>
        <p:blipFill>
          <a:blip r:embed="rId4"/>
          <a:stretch>
            <a:fillRect/>
          </a:stretch>
        </p:blipFill>
        <p:spPr>
          <a:xfrm>
            <a:off x="5756948" y="3824961"/>
            <a:ext cx="4992206" cy="1991443"/>
          </a:xfrm>
          <a:prstGeom prst="rect">
            <a:avLst/>
          </a:prstGeom>
        </p:spPr>
      </p:pic>
      <p:sp>
        <p:nvSpPr>
          <p:cNvPr id="9" name="文本框 8">
            <a:extLst>
              <a:ext uri="{FF2B5EF4-FFF2-40B4-BE49-F238E27FC236}">
                <a16:creationId xmlns:a16="http://schemas.microsoft.com/office/drawing/2014/main" id="{3BB380B1-E18B-E094-2405-3BA37C298BE9}"/>
              </a:ext>
            </a:extLst>
          </p:cNvPr>
          <p:cNvSpPr txBox="1"/>
          <p:nvPr/>
        </p:nvSpPr>
        <p:spPr>
          <a:xfrm>
            <a:off x="6187158" y="6009424"/>
            <a:ext cx="3884022" cy="230832"/>
          </a:xfrm>
          <a:prstGeom prst="rect">
            <a:avLst/>
          </a:prstGeom>
          <a:noFill/>
        </p:spPr>
        <p:txBody>
          <a:bodyPr wrap="square" rtlCol="0">
            <a:spAutoFit/>
          </a:bodyPr>
          <a:lstStyle/>
          <a:p>
            <a:r>
              <a:rPr lang="en-US" altLang="zh-CN" sz="900" dirty="0">
                <a:solidFill>
                  <a:srgbClr val="0070C0"/>
                </a:solidFill>
              </a:rPr>
              <a:t>https://www.facebook.com/LiverpoolFC/videos/990428344631981/</a:t>
            </a:r>
            <a:endParaRPr lang="zh-CN" altLang="en-US" sz="900" dirty="0">
              <a:solidFill>
                <a:srgbClr val="0070C0"/>
              </a:solidFill>
            </a:endParaRPr>
          </a:p>
        </p:txBody>
      </p:sp>
    </p:spTree>
    <p:extLst>
      <p:ext uri="{BB962C8B-B14F-4D97-AF65-F5344CB8AC3E}">
        <p14:creationId xmlns:p14="http://schemas.microsoft.com/office/powerpoint/2010/main" val="52959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5FD386-9C5C-8340-10AE-03623CEE91EB}"/>
              </a:ext>
            </a:extLst>
          </p:cNvPr>
          <p:cNvSpPr>
            <a:spLocks noGrp="1"/>
          </p:cNvSpPr>
          <p:nvPr>
            <p:ph type="title"/>
          </p:nvPr>
        </p:nvSpPr>
        <p:spPr/>
        <p:txBody>
          <a:bodyPr/>
          <a:lstStyle/>
          <a:p>
            <a:r>
              <a:rPr lang="en-US" altLang="zh-CN" sz="4000" dirty="0"/>
              <a:t>Tian Ji Horse Racing</a:t>
            </a:r>
            <a:endParaRPr lang="zh-CN" altLang="en-US" sz="4000" dirty="0"/>
          </a:p>
        </p:txBody>
      </p:sp>
      <p:sp>
        <p:nvSpPr>
          <p:cNvPr id="3" name="内容占位符 2">
            <a:extLst>
              <a:ext uri="{FF2B5EF4-FFF2-40B4-BE49-F238E27FC236}">
                <a16:creationId xmlns:a16="http://schemas.microsoft.com/office/drawing/2014/main" id="{82CEBFBA-78B4-2C6A-336D-1E58771BF15B}"/>
              </a:ext>
            </a:extLst>
          </p:cNvPr>
          <p:cNvSpPr>
            <a:spLocks noGrp="1"/>
          </p:cNvSpPr>
          <p:nvPr>
            <p:ph idx="1"/>
          </p:nvPr>
        </p:nvSpPr>
        <p:spPr>
          <a:xfrm>
            <a:off x="540000" y="1791855"/>
            <a:ext cx="5771348" cy="4516869"/>
          </a:xfrm>
        </p:spPr>
        <p:txBody>
          <a:bodyPr/>
          <a:lstStyle/>
          <a:p>
            <a:r>
              <a:rPr lang="en-US" altLang="zh-CN" sz="1200" dirty="0"/>
              <a:t>Tian Ji’s Horse Racing (</a:t>
            </a:r>
            <a:r>
              <a:rPr lang="zh-CN" altLang="en-US" sz="1200" dirty="0"/>
              <a:t>田忌赛马</a:t>
            </a:r>
            <a:r>
              <a:rPr lang="en-US" altLang="zh-CN" sz="1200" dirty="0"/>
              <a:t>): Tian Ji and the king of the Qi Kingdom both like horse racing. The king of Qi has better horses, so Tian Ji loses all the time when they use the same level of horses to race. For each round, Tian Ji and the king both choose three horses, and classify them as good, better, and best. The winner is the one who wins at least two rounds. </a:t>
            </a:r>
          </a:p>
          <a:p>
            <a:r>
              <a:rPr lang="en-US" altLang="zh-CN" sz="1200" dirty="0"/>
              <a:t>Sun Bin advised Tian Ji (T) to use the following strategy in horse racing:</a:t>
            </a:r>
          </a:p>
          <a:p>
            <a:pPr lvl="1"/>
            <a:r>
              <a:rPr lang="en-US" altLang="zh-CN" sz="1200" dirty="0"/>
              <a:t>T's "good" horse (C) races against K's "best" horse (A).</a:t>
            </a:r>
          </a:p>
          <a:p>
            <a:pPr lvl="1"/>
            <a:r>
              <a:rPr lang="en-US" altLang="zh-CN" sz="1200" dirty="0"/>
              <a:t>T's "best" horse (A) races against K's "better" horse (B).</a:t>
            </a:r>
          </a:p>
          <a:p>
            <a:pPr lvl="1"/>
            <a:r>
              <a:rPr lang="en-US" altLang="zh-CN" sz="1200" dirty="0"/>
              <a:t>T's "better" horse (B) races against K's "good" horse (C).</a:t>
            </a:r>
            <a:endParaRPr lang="zh-CN" altLang="en-US" sz="1200" dirty="0"/>
          </a:p>
        </p:txBody>
      </p:sp>
      <p:pic>
        <p:nvPicPr>
          <p:cNvPr id="5" name="图片 4">
            <a:extLst>
              <a:ext uri="{FF2B5EF4-FFF2-40B4-BE49-F238E27FC236}">
                <a16:creationId xmlns:a16="http://schemas.microsoft.com/office/drawing/2014/main" id="{36B7DBDB-B1F7-2760-72D6-F45796E52FAD}"/>
              </a:ext>
            </a:extLst>
          </p:cNvPr>
          <p:cNvPicPr>
            <a:picLocks noChangeAspect="1"/>
          </p:cNvPicPr>
          <p:nvPr/>
        </p:nvPicPr>
        <p:blipFill>
          <a:blip r:embed="rId2"/>
          <a:stretch>
            <a:fillRect/>
          </a:stretch>
        </p:blipFill>
        <p:spPr>
          <a:xfrm>
            <a:off x="7537073" y="2023740"/>
            <a:ext cx="3496163" cy="2305372"/>
          </a:xfrm>
          <a:prstGeom prst="rect">
            <a:avLst/>
          </a:prstGeom>
        </p:spPr>
      </p:pic>
    </p:spTree>
    <p:extLst>
      <p:ext uri="{BB962C8B-B14F-4D97-AF65-F5344CB8AC3E}">
        <p14:creationId xmlns:p14="http://schemas.microsoft.com/office/powerpoint/2010/main" val="594654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F55AB-ED70-5EAE-309F-4B912F58E584}"/>
              </a:ext>
            </a:extLst>
          </p:cNvPr>
          <p:cNvSpPr>
            <a:spLocks noGrp="1"/>
          </p:cNvSpPr>
          <p:nvPr>
            <p:ph type="title"/>
          </p:nvPr>
        </p:nvSpPr>
        <p:spPr>
          <a:xfrm>
            <a:off x="540000" y="540000"/>
            <a:ext cx="11101135" cy="919345"/>
          </a:xfrm>
        </p:spPr>
        <p:txBody>
          <a:bodyPr/>
          <a:lstStyle/>
          <a:p>
            <a:r>
              <a:rPr lang="en-US" altLang="zh-CN" sz="4000" dirty="0"/>
              <a:t>Penalty Kick Game</a:t>
            </a:r>
            <a:endParaRPr lang="zh-CN" altLang="en-US" sz="4000" dirty="0"/>
          </a:p>
        </p:txBody>
      </p:sp>
      <p:sp>
        <p:nvSpPr>
          <p:cNvPr id="3" name="内容占位符 2">
            <a:extLst>
              <a:ext uri="{FF2B5EF4-FFF2-40B4-BE49-F238E27FC236}">
                <a16:creationId xmlns:a16="http://schemas.microsoft.com/office/drawing/2014/main" id="{ACED8504-3F5B-8EEF-2275-EFBF6281C8C0}"/>
              </a:ext>
            </a:extLst>
          </p:cNvPr>
          <p:cNvSpPr>
            <a:spLocks noGrp="1"/>
          </p:cNvSpPr>
          <p:nvPr>
            <p:ph idx="1"/>
          </p:nvPr>
        </p:nvSpPr>
        <p:spPr>
          <a:xfrm>
            <a:off x="540000" y="1690255"/>
            <a:ext cx="6127500" cy="4618469"/>
          </a:xfrm>
        </p:spPr>
        <p:txBody>
          <a:bodyPr/>
          <a:lstStyle/>
          <a:p>
            <a:r>
              <a:rPr lang="en-US" altLang="zh-CN" sz="1200" dirty="0"/>
              <a:t>The Penalty kick game simulates the penalty shoot-out in real football games. This game follows the following rule: two coaches in two different football teams are the two players in this game. One team's player is better than the other team. In each game, two coaches both select three players. The player has different levels, which are low(L), middle(M), and high(H). The game operates under the rule of three rounds, with the victor being the one who first wins two rounds. </a:t>
            </a:r>
          </a:p>
          <a:p>
            <a:r>
              <a:rPr lang="en-US" altLang="zh-CN" sz="1200" dirty="0"/>
              <a:t>Solution: </a:t>
            </a:r>
          </a:p>
          <a:p>
            <a:pPr lvl="1"/>
            <a:r>
              <a:rPr lang="en-US" altLang="zh-CN" sz="1200" dirty="0"/>
              <a:t>With Nash Equilibrium, a mixed strategy game is built, which is to choose randomly for both coaches.</a:t>
            </a:r>
          </a:p>
          <a:p>
            <a:pPr lvl="1"/>
            <a:r>
              <a:rPr lang="en-US" altLang="zh-CN" sz="1200" dirty="0"/>
              <a:t>If the strategy of the stronger team is known, the weaker team coach can choose to use the same strategy as Tian Ji to win the game.</a:t>
            </a:r>
            <a:endParaRPr lang="zh-CN" altLang="en-US" sz="1200" dirty="0"/>
          </a:p>
        </p:txBody>
      </p:sp>
      <p:pic>
        <p:nvPicPr>
          <p:cNvPr id="5" name="图片 4">
            <a:extLst>
              <a:ext uri="{FF2B5EF4-FFF2-40B4-BE49-F238E27FC236}">
                <a16:creationId xmlns:a16="http://schemas.microsoft.com/office/drawing/2014/main" id="{E6F3345C-4818-307C-1771-3B9D328C6E78}"/>
              </a:ext>
            </a:extLst>
          </p:cNvPr>
          <p:cNvPicPr>
            <a:picLocks noChangeAspect="1"/>
          </p:cNvPicPr>
          <p:nvPr/>
        </p:nvPicPr>
        <p:blipFill>
          <a:blip r:embed="rId2"/>
          <a:stretch>
            <a:fillRect/>
          </a:stretch>
        </p:blipFill>
        <p:spPr>
          <a:xfrm>
            <a:off x="7713269" y="1760802"/>
            <a:ext cx="3581900" cy="2238687"/>
          </a:xfrm>
          <a:prstGeom prst="rect">
            <a:avLst/>
          </a:prstGeom>
        </p:spPr>
      </p:pic>
      <p:pic>
        <p:nvPicPr>
          <p:cNvPr id="7" name="图片 6">
            <a:extLst>
              <a:ext uri="{FF2B5EF4-FFF2-40B4-BE49-F238E27FC236}">
                <a16:creationId xmlns:a16="http://schemas.microsoft.com/office/drawing/2014/main" id="{DB4CF038-0AF2-B2DB-21BC-B554E923688C}"/>
              </a:ext>
            </a:extLst>
          </p:cNvPr>
          <p:cNvPicPr>
            <a:picLocks noChangeAspect="1"/>
          </p:cNvPicPr>
          <p:nvPr/>
        </p:nvPicPr>
        <p:blipFill>
          <a:blip r:embed="rId3"/>
          <a:stretch>
            <a:fillRect/>
          </a:stretch>
        </p:blipFill>
        <p:spPr>
          <a:xfrm>
            <a:off x="3383146" y="5470407"/>
            <a:ext cx="8268854" cy="838317"/>
          </a:xfrm>
          <a:prstGeom prst="rect">
            <a:avLst/>
          </a:prstGeom>
        </p:spPr>
      </p:pic>
    </p:spTree>
    <p:extLst>
      <p:ext uri="{BB962C8B-B14F-4D97-AF65-F5344CB8AC3E}">
        <p14:creationId xmlns:p14="http://schemas.microsoft.com/office/powerpoint/2010/main" val="1817983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E620FC-1291-1365-5AD1-AF2289670669}"/>
              </a:ext>
            </a:extLst>
          </p:cNvPr>
          <p:cNvSpPr>
            <a:spLocks noGrp="1"/>
          </p:cNvSpPr>
          <p:nvPr>
            <p:ph type="title"/>
          </p:nvPr>
        </p:nvSpPr>
        <p:spPr/>
        <p:txBody>
          <a:bodyPr/>
          <a:lstStyle/>
          <a:p>
            <a:r>
              <a:rPr lang="en-US" altLang="zh-CN" sz="4000" dirty="0"/>
              <a:t>Penalty Kick Game with Probability</a:t>
            </a:r>
            <a:endParaRPr lang="zh-CN" altLang="en-US" sz="4000" dirty="0"/>
          </a:p>
        </p:txBody>
      </p:sp>
      <p:sp>
        <p:nvSpPr>
          <p:cNvPr id="3" name="内容占位符 2">
            <a:extLst>
              <a:ext uri="{FF2B5EF4-FFF2-40B4-BE49-F238E27FC236}">
                <a16:creationId xmlns:a16="http://schemas.microsoft.com/office/drawing/2014/main" id="{B9B73A49-117F-E993-023B-DD0DA2988B1A}"/>
              </a:ext>
            </a:extLst>
          </p:cNvPr>
          <p:cNvSpPr>
            <a:spLocks noGrp="1"/>
          </p:cNvSpPr>
          <p:nvPr>
            <p:ph idx="1"/>
          </p:nvPr>
        </p:nvSpPr>
        <p:spPr>
          <a:xfrm>
            <a:off x="540000" y="1828801"/>
            <a:ext cx="6424218" cy="3076574"/>
          </a:xfrm>
        </p:spPr>
        <p:txBody>
          <a:bodyPr/>
          <a:lstStyle/>
          <a:p>
            <a:r>
              <a:rPr lang="en-US" altLang="zh-CN" sz="1200" dirty="0"/>
              <a:t>However, in real-world scenarios, there is a possibility that the player misses the goal. Based on the situation, the game sets the probability of shooting as follows:</a:t>
            </a:r>
          </a:p>
          <a:p>
            <a:pPr lvl="1"/>
            <a:r>
              <a:rPr lang="en-US" altLang="zh-CN" sz="1200" dirty="0"/>
              <a:t>Week team: High-level(80%), Middle-level(60%), Low-Level(40%)</a:t>
            </a:r>
          </a:p>
          <a:p>
            <a:pPr lvl="1"/>
            <a:r>
              <a:rPr lang="en-US" altLang="zh-CN" sz="1200" dirty="0"/>
              <a:t>Strong team: High-level(90%), Middle-level(70%), Low-Level(50%)</a:t>
            </a:r>
          </a:p>
          <a:p>
            <a:pPr lvl="1"/>
            <a:r>
              <a:rPr lang="en-US" altLang="zh-CN" sz="1200" dirty="0"/>
              <a:t>For example, if both of them choose HML, the stronger team will win all three rounds, so it is 0.9+0.7+0.5 = 2.1</a:t>
            </a:r>
          </a:p>
          <a:p>
            <a:r>
              <a:rPr lang="en-US" altLang="zh-CN" sz="1200" dirty="0"/>
              <a:t>The solution with Nash Equilibrium is to choose randomly from HLM, MHL, and LMH for both coaches.</a:t>
            </a:r>
          </a:p>
          <a:p>
            <a:r>
              <a:rPr lang="en-US" altLang="zh-CN" sz="1200" dirty="0"/>
              <a:t>If the strategy of the stronger team is known, the Strategy of Tian Ji is still the optimal strategy for the weak team.</a:t>
            </a:r>
          </a:p>
          <a:p>
            <a:endParaRPr lang="en-US" altLang="zh-CN" sz="1200" dirty="0"/>
          </a:p>
        </p:txBody>
      </p:sp>
      <p:pic>
        <p:nvPicPr>
          <p:cNvPr id="5" name="图片 4">
            <a:extLst>
              <a:ext uri="{FF2B5EF4-FFF2-40B4-BE49-F238E27FC236}">
                <a16:creationId xmlns:a16="http://schemas.microsoft.com/office/drawing/2014/main" id="{243D86C9-DA82-6E61-57C4-39F19D753659}"/>
              </a:ext>
            </a:extLst>
          </p:cNvPr>
          <p:cNvPicPr>
            <a:picLocks noChangeAspect="1"/>
          </p:cNvPicPr>
          <p:nvPr/>
        </p:nvPicPr>
        <p:blipFill>
          <a:blip r:embed="rId2"/>
          <a:stretch>
            <a:fillRect/>
          </a:stretch>
        </p:blipFill>
        <p:spPr>
          <a:xfrm>
            <a:off x="7577899" y="2211389"/>
            <a:ext cx="4267796" cy="1838582"/>
          </a:xfrm>
          <a:prstGeom prst="rect">
            <a:avLst/>
          </a:prstGeom>
        </p:spPr>
      </p:pic>
      <p:pic>
        <p:nvPicPr>
          <p:cNvPr id="7" name="图片 6">
            <a:extLst>
              <a:ext uri="{FF2B5EF4-FFF2-40B4-BE49-F238E27FC236}">
                <a16:creationId xmlns:a16="http://schemas.microsoft.com/office/drawing/2014/main" id="{16C741B0-10A1-E985-2D1E-2B42FB05DD99}"/>
              </a:ext>
            </a:extLst>
          </p:cNvPr>
          <p:cNvPicPr>
            <a:picLocks noChangeAspect="1"/>
          </p:cNvPicPr>
          <p:nvPr/>
        </p:nvPicPr>
        <p:blipFill>
          <a:blip r:embed="rId3"/>
          <a:stretch>
            <a:fillRect/>
          </a:stretch>
        </p:blipFill>
        <p:spPr>
          <a:xfrm>
            <a:off x="4274020" y="5278385"/>
            <a:ext cx="7744906" cy="885949"/>
          </a:xfrm>
          <a:prstGeom prst="rect">
            <a:avLst/>
          </a:prstGeom>
        </p:spPr>
      </p:pic>
    </p:spTree>
    <p:extLst>
      <p:ext uri="{BB962C8B-B14F-4D97-AF65-F5344CB8AC3E}">
        <p14:creationId xmlns:p14="http://schemas.microsoft.com/office/powerpoint/2010/main" val="75229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643E52-AD84-21ED-D667-DD335263095A}"/>
              </a:ext>
            </a:extLst>
          </p:cNvPr>
          <p:cNvSpPr>
            <a:spLocks noGrp="1"/>
          </p:cNvSpPr>
          <p:nvPr>
            <p:ph type="title"/>
          </p:nvPr>
        </p:nvSpPr>
        <p:spPr/>
        <p:txBody>
          <a:bodyPr/>
          <a:lstStyle/>
          <a:p>
            <a:r>
              <a:rPr lang="en-US" altLang="zh-CN" sz="4000" dirty="0"/>
              <a:t>Real-world Cases</a:t>
            </a:r>
            <a:endParaRPr lang="zh-CN" altLang="en-US" sz="4000" dirty="0"/>
          </a:p>
        </p:txBody>
      </p:sp>
      <p:sp>
        <p:nvSpPr>
          <p:cNvPr id="3" name="内容占位符 2">
            <a:extLst>
              <a:ext uri="{FF2B5EF4-FFF2-40B4-BE49-F238E27FC236}">
                <a16:creationId xmlns:a16="http://schemas.microsoft.com/office/drawing/2014/main" id="{5CCF5330-17A2-D222-BC42-0B17795C7551}"/>
              </a:ext>
            </a:extLst>
          </p:cNvPr>
          <p:cNvSpPr>
            <a:spLocks noGrp="1"/>
          </p:cNvSpPr>
          <p:nvPr>
            <p:ph idx="1"/>
          </p:nvPr>
        </p:nvSpPr>
        <p:spPr>
          <a:xfrm>
            <a:off x="550865" y="2122487"/>
            <a:ext cx="6228626" cy="3779837"/>
          </a:xfrm>
        </p:spPr>
        <p:txBody>
          <a:bodyPr/>
          <a:lstStyle/>
          <a:p>
            <a:pPr>
              <a:lnSpc>
                <a:spcPct val="100000"/>
              </a:lnSpc>
            </a:pPr>
            <a:r>
              <a:rPr lang="en-US" altLang="zh-CN" sz="1200" dirty="0"/>
              <a:t>4th Round</a:t>
            </a:r>
          </a:p>
          <a:p>
            <a:pPr lvl="1">
              <a:lnSpc>
                <a:spcPct val="100000"/>
              </a:lnSpc>
            </a:pPr>
            <a:r>
              <a:rPr lang="en-US" altLang="zh-CN" sz="1200" dirty="0"/>
              <a:t>Randal </a:t>
            </a:r>
            <a:r>
              <a:rPr lang="en-US" altLang="zh-CN" sz="1200" dirty="0" err="1"/>
              <a:t>Kolo</a:t>
            </a:r>
            <a:r>
              <a:rPr lang="en-US" altLang="zh-CN" sz="1200" dirty="0"/>
              <a:t> </a:t>
            </a:r>
            <a:r>
              <a:rPr lang="en-US" altLang="zh-CN" sz="1200" dirty="0" err="1"/>
              <a:t>Muani</a:t>
            </a:r>
            <a:r>
              <a:rPr lang="en-US" altLang="zh-CN" sz="1200" dirty="0"/>
              <a:t> goal (FRA 2, ARG 3) (High)</a:t>
            </a:r>
          </a:p>
          <a:p>
            <a:pPr lvl="1">
              <a:lnSpc>
                <a:spcPct val="100000"/>
              </a:lnSpc>
            </a:pPr>
            <a:r>
              <a:rPr lang="en-US" altLang="zh-CN" sz="1200" dirty="0"/>
              <a:t>Gonzalo Montiel goal (FRA 2, ARG 4) *** Argentina win World Cup (Middle)</a:t>
            </a:r>
          </a:p>
          <a:p>
            <a:pPr>
              <a:lnSpc>
                <a:spcPct val="100000"/>
              </a:lnSpc>
            </a:pPr>
            <a:r>
              <a:rPr lang="en-US" altLang="zh-CN" sz="1200" dirty="0"/>
              <a:t>3rd Round</a:t>
            </a:r>
          </a:p>
          <a:p>
            <a:pPr lvl="1">
              <a:lnSpc>
                <a:spcPct val="100000"/>
              </a:lnSpc>
            </a:pPr>
            <a:r>
              <a:rPr lang="en-US" altLang="zh-CN" sz="1200" dirty="0" err="1"/>
              <a:t>Aurelien</a:t>
            </a:r>
            <a:r>
              <a:rPr lang="en-US" altLang="zh-CN" sz="1200" dirty="0"/>
              <a:t> </a:t>
            </a:r>
            <a:r>
              <a:rPr lang="en-US" altLang="zh-CN" sz="1200" dirty="0" err="1"/>
              <a:t>Tchouameni</a:t>
            </a:r>
            <a:r>
              <a:rPr lang="en-US" altLang="zh-CN" sz="1200" dirty="0"/>
              <a:t> wide (FRA 1, ARG 2) (Middle)</a:t>
            </a:r>
          </a:p>
          <a:p>
            <a:pPr lvl="1">
              <a:lnSpc>
                <a:spcPct val="100000"/>
              </a:lnSpc>
            </a:pPr>
            <a:r>
              <a:rPr lang="en-US" altLang="zh-CN" sz="1200" dirty="0"/>
              <a:t>Leandro Paredes goal (FRA 1, ARG 3) (Low)</a:t>
            </a:r>
          </a:p>
          <a:p>
            <a:pPr>
              <a:lnSpc>
                <a:spcPct val="100000"/>
              </a:lnSpc>
            </a:pPr>
            <a:r>
              <a:rPr lang="en-US" altLang="zh-CN" sz="1200" dirty="0"/>
              <a:t>2nd Round</a:t>
            </a:r>
          </a:p>
          <a:p>
            <a:pPr lvl="1">
              <a:lnSpc>
                <a:spcPct val="100000"/>
              </a:lnSpc>
            </a:pPr>
            <a:r>
              <a:rPr lang="en-US" altLang="zh-CN" sz="1200" dirty="0"/>
              <a:t>Kingsley </a:t>
            </a:r>
            <a:r>
              <a:rPr lang="en-US" altLang="zh-CN" sz="1200" dirty="0" err="1"/>
              <a:t>Coman</a:t>
            </a:r>
            <a:r>
              <a:rPr lang="en-US" altLang="zh-CN" sz="1200" dirty="0"/>
              <a:t> saved (FRA 1, ARG 1) (Low)</a:t>
            </a:r>
          </a:p>
          <a:p>
            <a:pPr lvl="1">
              <a:lnSpc>
                <a:spcPct val="100000"/>
              </a:lnSpc>
            </a:pPr>
            <a:r>
              <a:rPr lang="en-US" altLang="zh-CN" sz="1200" dirty="0"/>
              <a:t>Paulo Dybala goal (FRA 1, ARG 2) (Middle)</a:t>
            </a:r>
          </a:p>
          <a:p>
            <a:pPr>
              <a:lnSpc>
                <a:spcPct val="100000"/>
              </a:lnSpc>
            </a:pPr>
            <a:r>
              <a:rPr lang="en-US" altLang="zh-CN" sz="1200" dirty="0"/>
              <a:t>1st Round</a:t>
            </a:r>
          </a:p>
          <a:p>
            <a:pPr lvl="1">
              <a:lnSpc>
                <a:spcPct val="100000"/>
              </a:lnSpc>
            </a:pPr>
            <a:r>
              <a:rPr lang="en-US" altLang="zh-CN" sz="1200" dirty="0" err="1"/>
              <a:t>Kylian</a:t>
            </a:r>
            <a:r>
              <a:rPr lang="en-US" altLang="zh-CN" sz="1200" dirty="0"/>
              <a:t> </a:t>
            </a:r>
            <a:r>
              <a:rPr lang="en-US" altLang="zh-CN" sz="1200" dirty="0" err="1"/>
              <a:t>Mbappe</a:t>
            </a:r>
            <a:r>
              <a:rPr lang="en-US" altLang="zh-CN" sz="1200" dirty="0"/>
              <a:t> goal (FRA 1, ARG 0) (Middle)</a:t>
            </a:r>
          </a:p>
          <a:p>
            <a:pPr lvl="1">
              <a:lnSpc>
                <a:spcPct val="100000"/>
              </a:lnSpc>
            </a:pPr>
            <a:r>
              <a:rPr lang="en-US" altLang="zh-CN" sz="1200" dirty="0"/>
              <a:t>Lionel Messi goal (FRA 1, ARG 1) (High)</a:t>
            </a:r>
            <a:endParaRPr lang="zh-CN" altLang="en-US" sz="1200" dirty="0"/>
          </a:p>
        </p:txBody>
      </p:sp>
      <p:sp>
        <p:nvSpPr>
          <p:cNvPr id="4" name="文本框 3">
            <a:extLst>
              <a:ext uri="{FF2B5EF4-FFF2-40B4-BE49-F238E27FC236}">
                <a16:creationId xmlns:a16="http://schemas.microsoft.com/office/drawing/2014/main" id="{88D567D8-76C9-DA0C-21A4-95B2AFA631EB}"/>
              </a:ext>
            </a:extLst>
          </p:cNvPr>
          <p:cNvSpPr txBox="1"/>
          <p:nvPr/>
        </p:nvSpPr>
        <p:spPr>
          <a:xfrm>
            <a:off x="6991926" y="1671182"/>
            <a:ext cx="4248727" cy="2308324"/>
          </a:xfrm>
          <a:prstGeom prst="rect">
            <a:avLst/>
          </a:prstGeom>
          <a:noFill/>
        </p:spPr>
        <p:txBody>
          <a:bodyPr wrap="square" rtlCol="0">
            <a:spAutoFit/>
          </a:bodyPr>
          <a:lstStyle/>
          <a:p>
            <a:r>
              <a:rPr lang="en-US" altLang="zh-CN" dirty="0"/>
              <a:t>The strategy in Argentina is accorded with Tian Ji’s strategy.</a:t>
            </a:r>
          </a:p>
          <a:p>
            <a:pPr marL="285750" indent="-285750">
              <a:buFont typeface="Arial" panose="020B0604020202020204" pitchFamily="34" charset="0"/>
              <a:buChar char="•"/>
            </a:pPr>
            <a:r>
              <a:rPr lang="en-US" altLang="zh-CN" dirty="0"/>
              <a:t>In the first round, they used the high player to play against the middle player. </a:t>
            </a:r>
          </a:p>
          <a:p>
            <a:pPr marL="285750" indent="-285750">
              <a:buFont typeface="Arial" panose="020B0604020202020204" pitchFamily="34" charset="0"/>
              <a:buChar char="•"/>
            </a:pPr>
            <a:r>
              <a:rPr lang="en-US" altLang="zh-CN" dirty="0"/>
              <a:t>In the second round, they used middle-level players to play against the low player. </a:t>
            </a:r>
            <a:endParaRPr lang="zh-CN" altLang="en-US" dirty="0"/>
          </a:p>
        </p:txBody>
      </p:sp>
      <p:pic>
        <p:nvPicPr>
          <p:cNvPr id="1028" name="Picture 4" descr="Argentina players celebrate winning the World Cup final in Qatar">
            <a:extLst>
              <a:ext uri="{FF2B5EF4-FFF2-40B4-BE49-F238E27FC236}">
                <a16:creationId xmlns:a16="http://schemas.microsoft.com/office/drawing/2014/main" id="{22B6F51D-A400-8476-A28F-F47D6662FB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4289" y="4012405"/>
            <a:ext cx="3084947" cy="2051616"/>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F7D13BFC-3062-99C0-8A06-6A71D4CB880C}"/>
              </a:ext>
            </a:extLst>
          </p:cNvPr>
          <p:cNvSpPr txBox="1"/>
          <p:nvPr/>
        </p:nvSpPr>
        <p:spPr>
          <a:xfrm>
            <a:off x="7084288" y="6160655"/>
            <a:ext cx="4451929" cy="200055"/>
          </a:xfrm>
          <a:prstGeom prst="rect">
            <a:avLst/>
          </a:prstGeom>
          <a:noFill/>
        </p:spPr>
        <p:txBody>
          <a:bodyPr wrap="square" rtlCol="0">
            <a:spAutoFit/>
          </a:bodyPr>
          <a:lstStyle/>
          <a:p>
            <a:r>
              <a:rPr lang="en-US" altLang="zh-CN" sz="700" dirty="0">
                <a:solidFill>
                  <a:srgbClr val="0070C0"/>
                </a:solidFill>
              </a:rPr>
              <a:t>https://www.chroniclelive.co.uk/news/north-east-news/argentina-wins-world-cup-after-25783464</a:t>
            </a:r>
            <a:endParaRPr lang="zh-CN" altLang="en-US" sz="700" dirty="0">
              <a:solidFill>
                <a:srgbClr val="0070C0"/>
              </a:solidFill>
            </a:endParaRPr>
          </a:p>
        </p:txBody>
      </p:sp>
    </p:spTree>
    <p:extLst>
      <p:ext uri="{BB962C8B-B14F-4D97-AF65-F5344CB8AC3E}">
        <p14:creationId xmlns:p14="http://schemas.microsoft.com/office/powerpoint/2010/main" val="1197083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35D6FF-9BC3-AB1A-2DEA-400AB3786CC9}"/>
              </a:ext>
            </a:extLst>
          </p:cNvPr>
          <p:cNvSpPr>
            <a:spLocks noGrp="1"/>
          </p:cNvSpPr>
          <p:nvPr>
            <p:ph type="title"/>
          </p:nvPr>
        </p:nvSpPr>
        <p:spPr>
          <a:xfrm>
            <a:off x="540000" y="540000"/>
            <a:ext cx="11101135" cy="854691"/>
          </a:xfrm>
        </p:spPr>
        <p:txBody>
          <a:bodyPr/>
          <a:lstStyle/>
          <a:p>
            <a:r>
              <a:rPr lang="en-US" altLang="zh-CN" sz="4000" dirty="0"/>
              <a:t>Acknowledgement</a:t>
            </a:r>
            <a:br>
              <a:rPr lang="en-US" altLang="zh-CN" sz="4000" dirty="0"/>
            </a:br>
            <a:endParaRPr lang="zh-CN" altLang="en-US" sz="4000" dirty="0"/>
          </a:p>
        </p:txBody>
      </p:sp>
      <p:sp>
        <p:nvSpPr>
          <p:cNvPr id="3" name="内容占位符 2">
            <a:extLst>
              <a:ext uri="{FF2B5EF4-FFF2-40B4-BE49-F238E27FC236}">
                <a16:creationId xmlns:a16="http://schemas.microsoft.com/office/drawing/2014/main" id="{ADBBDEDD-C177-CFF2-4FD4-8265AF0C0AE2}"/>
              </a:ext>
            </a:extLst>
          </p:cNvPr>
          <p:cNvSpPr>
            <a:spLocks noGrp="1"/>
          </p:cNvSpPr>
          <p:nvPr>
            <p:ph idx="1"/>
          </p:nvPr>
        </p:nvSpPr>
        <p:spPr>
          <a:xfrm>
            <a:off x="540000" y="1625601"/>
            <a:ext cx="11101136" cy="4683124"/>
          </a:xfrm>
        </p:spPr>
        <p:txBody>
          <a:bodyPr/>
          <a:lstStyle/>
          <a:p>
            <a:r>
              <a:rPr lang="en-US" altLang="zh-CN" dirty="0"/>
              <a:t>I would like to express my sincere gratitude to Professor Luyao Zhang for providing valuable instructions and for inspiring the idea of combining Tian Ji's Horse Racing and the Penalty Kick Game.</a:t>
            </a:r>
          </a:p>
          <a:p>
            <a:r>
              <a:rPr lang="en-US" altLang="zh-CN" dirty="0"/>
              <a:t>Thanks Yuchen, Cong Rong, </a:t>
            </a:r>
            <a:r>
              <a:rPr lang="en-US" altLang="zh-CN" dirty="0" err="1"/>
              <a:t>Yiwei</a:t>
            </a:r>
            <a:r>
              <a:rPr lang="en-US" altLang="zh-CN" dirty="0"/>
              <a:t>, and </a:t>
            </a:r>
            <a:r>
              <a:rPr lang="en-US" altLang="zh-CN" dirty="0" err="1"/>
              <a:t>Yiyuan</a:t>
            </a:r>
            <a:r>
              <a:rPr lang="en-US" altLang="zh-CN" dirty="0"/>
              <a:t> for their advice and inspiration throughout my final project.</a:t>
            </a:r>
          </a:p>
          <a:p>
            <a:r>
              <a:rPr lang="en-US" altLang="zh-CN" dirty="0"/>
              <a:t>Furthermore, I would like to thank everyone in the class for their enthusiasm and contributions. The engaging discussions and shared knowledge have truly made this a stimulating learning experience.</a:t>
            </a:r>
            <a:endParaRPr lang="zh-CN" altLang="en-US" dirty="0"/>
          </a:p>
        </p:txBody>
      </p:sp>
    </p:spTree>
    <p:extLst>
      <p:ext uri="{BB962C8B-B14F-4D97-AF65-F5344CB8AC3E}">
        <p14:creationId xmlns:p14="http://schemas.microsoft.com/office/powerpoint/2010/main" val="1362889745"/>
      </p:ext>
    </p:extLst>
  </p:cSld>
  <p:clrMapOvr>
    <a:masterClrMapping/>
  </p:clrMapOvr>
</p:sld>
</file>

<file path=ppt/theme/theme1.xml><?xml version="1.0" encoding="utf-8"?>
<a:theme xmlns:a="http://schemas.openxmlformats.org/drawingml/2006/main" name="GlowVTI">
  <a:themeElements>
    <a:clrScheme name="AnalogousFromLightSeed_2SEEDS">
      <a:dk1>
        <a:srgbClr val="000000"/>
      </a:dk1>
      <a:lt1>
        <a:srgbClr val="FFFFFF"/>
      </a:lt1>
      <a:dk2>
        <a:srgbClr val="2B223E"/>
      </a:dk2>
      <a:lt2>
        <a:srgbClr val="E2E2E8"/>
      </a:lt2>
      <a:accent1>
        <a:srgbClr val="A0A571"/>
      </a:accent1>
      <a:accent2>
        <a:srgbClr val="AF9F7E"/>
      </a:accent2>
      <a:accent3>
        <a:srgbClr val="93A77F"/>
      </a:accent3>
      <a:accent4>
        <a:srgbClr val="7F8CBA"/>
      </a:accent4>
      <a:accent5>
        <a:srgbClr val="9F96C6"/>
      </a:accent5>
      <a:accent6>
        <a:srgbClr val="A37FBA"/>
      </a:accent6>
      <a:hlink>
        <a:srgbClr val="6F69AE"/>
      </a:hlink>
      <a:folHlink>
        <a:srgbClr val="7F7F7F"/>
      </a:folHlink>
    </a:clrScheme>
    <a:fontScheme name="Blur">
      <a:majorFont>
        <a:latin typeface="Microsoft YaHei"/>
        <a:ea typeface=""/>
        <a:cs typeface=""/>
      </a:majorFont>
      <a:minorFont>
        <a:latin typeface="Microsoft YaHe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docProps/app.xml><?xml version="1.0" encoding="utf-8"?>
<Properties xmlns="http://schemas.openxmlformats.org/officeDocument/2006/extended-properties" xmlns:vt="http://schemas.openxmlformats.org/officeDocument/2006/docPropsVTypes">
  <TotalTime>656</TotalTime>
  <Words>893</Words>
  <Application>Microsoft Office PowerPoint</Application>
  <PresentationFormat>宽屏</PresentationFormat>
  <Paragraphs>50</Paragraphs>
  <Slides>7</Slides>
  <Notes>0</Notes>
  <HiddenSlides>0</HiddenSlides>
  <MMClips>1</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7</vt:i4>
      </vt:variant>
    </vt:vector>
  </HeadingPairs>
  <TitlesOfParts>
    <vt:vector size="10" baseType="lpstr">
      <vt:lpstr>Microsoft YaHei</vt:lpstr>
      <vt:lpstr>Arial</vt:lpstr>
      <vt:lpstr>GlowVTI</vt:lpstr>
      <vt:lpstr>Penalty Kick Game - from Tian Ji’s Horse Racing to Football Penalty</vt:lpstr>
      <vt:lpstr>Background &amp; Motivation</vt:lpstr>
      <vt:lpstr>Tian Ji Horse Racing</vt:lpstr>
      <vt:lpstr>Penalty Kick Game</vt:lpstr>
      <vt:lpstr>Penalty Kick Game with Probability</vt:lpstr>
      <vt:lpstr>Real-world Cases</vt:lpstr>
      <vt:lpstr>Acknowledgement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Penalty Kick Game - from Tian Ji’s Horse Rising to Football Penalty</dc:title>
  <dc:creator>Haowen Ji</dc:creator>
  <cp:lastModifiedBy>Haowen Ji</cp:lastModifiedBy>
  <cp:revision>1</cp:revision>
  <dcterms:created xsi:type="dcterms:W3CDTF">2023-05-16T15:04:08Z</dcterms:created>
  <dcterms:modified xsi:type="dcterms:W3CDTF">2023-05-17T03:14:46Z</dcterms:modified>
</cp:coreProperties>
</file>

<file path=docProps/thumbnail.jpeg>
</file>